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6"/>
  </p:notesMasterIdLst>
  <p:handoutMasterIdLst>
    <p:handoutMasterId r:id="rId7"/>
  </p:handoutMasterIdLst>
  <p:sldIdLst>
    <p:sldId id="923" r:id="rId2"/>
    <p:sldId id="924" r:id="rId3"/>
    <p:sldId id="925" r:id="rId4"/>
    <p:sldId id="926" r:id="rId5"/>
  </p:sldIdLst>
  <p:sldSz cx="12192000" cy="6858000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38CBF"/>
    <a:srgbClr val="FFFFFF"/>
    <a:srgbClr val="FFCC00"/>
    <a:srgbClr val="F9DF8D"/>
    <a:srgbClr val="F7BF3E"/>
    <a:srgbClr val="73043F"/>
    <a:srgbClr val="AC0A4F"/>
    <a:srgbClr val="990000"/>
    <a:srgbClr val="FF0000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089" autoAdjust="0"/>
    <p:restoredTop sz="95238" autoAdjust="0"/>
  </p:normalViewPr>
  <p:slideViewPr>
    <p:cSldViewPr snapToGrid="0">
      <p:cViewPr varScale="1">
        <p:scale>
          <a:sx n="107" d="100"/>
          <a:sy n="107" d="100"/>
        </p:scale>
        <p:origin x="114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8FD1C5-C2AD-4DE7-96E5-B07B80F2A5DF}" type="datetimeFigureOut">
              <a:rPr lang="ru-RU" smtClean="0"/>
              <a:t>23.10.2025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16E22-87FC-445A-8324-A40CD3AF74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06101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F0D83F-BADF-417D-96B1-4FD397B5371B}" type="datetimeFigureOut">
              <a:rPr lang="ru-RU" smtClean="0"/>
              <a:t>23.10.2025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CB74AA-0677-4E7E-A6E8-F89A675A21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97732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23.10.2025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4837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23.10.2025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99685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23.10.2025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5222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23.10.2025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11656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23.10.2025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660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23.10.2025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53097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23.10.2025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13182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23.10.2025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87219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23.10.2025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10223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23.10.2025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4341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23.10.2025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53372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9F7EEB-AE58-429A-BEFB-8E09DE1F126D}" type="datetimeFigureOut">
              <a:rPr lang="ru-RU" smtClean="0"/>
              <a:t>23.10.2025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468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>
            <a:extLst>
              <a:ext uri="{FF2B5EF4-FFF2-40B4-BE49-F238E27FC236}">
                <a16:creationId xmlns:a16="http://schemas.microsoft.com/office/drawing/2014/main" id="{670C213B-3E3D-4FA2-B3AF-EFAEDA39246A}"/>
              </a:ext>
            </a:extLst>
          </p:cNvPr>
          <p:cNvCxnSpPr>
            <a:cxnSpLocks/>
          </p:cNvCxnSpPr>
          <p:nvPr/>
        </p:nvCxnSpPr>
        <p:spPr>
          <a:xfrm>
            <a:off x="183701" y="529351"/>
            <a:ext cx="11844000" cy="0"/>
          </a:xfrm>
          <a:prstGeom prst="line">
            <a:avLst/>
          </a:prstGeom>
          <a:ln>
            <a:solidFill>
              <a:srgbClr val="7304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775DC8B-8DFB-46E4-A766-FAE61FAB157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6565" y="105565"/>
            <a:ext cx="1120148" cy="33358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1E2A81C-B715-4345-B030-0AB978B2C9E1}"/>
              </a:ext>
            </a:extLst>
          </p:cNvPr>
          <p:cNvSpPr txBox="1"/>
          <p:nvPr/>
        </p:nvSpPr>
        <p:spPr>
          <a:xfrm>
            <a:off x="125507" y="33953"/>
            <a:ext cx="8919882" cy="45429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b="1">
                <a:solidFill>
                  <a:srgbClr val="7304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uk-UA" dirty="0"/>
              <a:t>Пакет паперовий подарунковий </a:t>
            </a:r>
            <a:r>
              <a:rPr lang="uk-UA" sz="1800" dirty="0"/>
              <a:t>серії «</a:t>
            </a:r>
            <a:r>
              <a:rPr lang="uk-UA" dirty="0" err="1"/>
              <a:t>Blue</a:t>
            </a:r>
            <a:r>
              <a:rPr lang="uk-UA" dirty="0"/>
              <a:t> </a:t>
            </a:r>
            <a:r>
              <a:rPr lang="uk-UA" dirty="0" err="1"/>
              <a:t>Elegance</a:t>
            </a:r>
            <a:r>
              <a:rPr lang="uk-UA" dirty="0"/>
              <a:t>»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82C492A-9883-4F91-A13D-A6EB7567729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2343" r="19527"/>
          <a:stretch/>
        </p:blipFill>
        <p:spPr>
          <a:xfrm>
            <a:off x="744072" y="578451"/>
            <a:ext cx="3525036" cy="606416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2B2A807-4AB0-47AF-828D-D72AF405C574}"/>
              </a:ext>
            </a:extLst>
          </p:cNvPr>
          <p:cNvSpPr txBox="1"/>
          <p:nvPr/>
        </p:nvSpPr>
        <p:spPr>
          <a:xfrm>
            <a:off x="5283145" y="1057185"/>
            <a:ext cx="6783348" cy="540064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indent="0">
              <a:lnSpc>
                <a:spcPts val="1800"/>
              </a:lnSpc>
              <a:spcAft>
                <a:spcPts val="800"/>
              </a:spcAft>
              <a:buFont typeface="Arial" panose="020B0604020202020204" pitchFamily="34" charset="0"/>
              <a:buNone/>
              <a:defRPr sz="1200" b="1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uk-UA" sz="1400" dirty="0"/>
              <a:t>Подарунковий паперовий пакет серії «</a:t>
            </a:r>
            <a:r>
              <a:rPr lang="uk-UA" sz="1400" dirty="0" err="1"/>
              <a:t>Blue</a:t>
            </a:r>
            <a:r>
              <a:rPr lang="uk-UA" sz="1400" dirty="0"/>
              <a:t> </a:t>
            </a:r>
            <a:r>
              <a:rPr lang="uk-UA" sz="1400" dirty="0" err="1"/>
              <a:t>Elegance</a:t>
            </a:r>
            <a:r>
              <a:rPr lang="en-US" sz="1400" dirty="0"/>
              <a:t>»</a:t>
            </a:r>
            <a:endParaRPr lang="uk-UA" sz="1400" dirty="0"/>
          </a:p>
          <a:p>
            <a:r>
              <a:rPr lang="uk-UA" sz="1400" b="0" dirty="0"/>
              <a:t>Цей елегантний подарунковий пакет стане ідеальним доповненням до вашого подарунка.</a:t>
            </a:r>
          </a:p>
          <a:p>
            <a:r>
              <a:rPr lang="uk-UA" sz="1400" dirty="0"/>
              <a:t>Характеристики: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1400" b="0" dirty="0"/>
              <a:t>Вишукана матова поверхня з тисненням фольгою, що додає розкішного вигляду.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1400" b="0" dirty="0"/>
              <a:t>Виготовлений з міцного картону щільністю 200 г/м².</a:t>
            </a:r>
          </a:p>
          <a:p>
            <a:r>
              <a:rPr lang="uk-UA" sz="1400" dirty="0"/>
              <a:t>Подаруйте своїм близьким незабутні емоції разом з пакетом </a:t>
            </a:r>
            <a:r>
              <a:rPr lang="en-US" sz="1400" dirty="0" err="1"/>
              <a:t>Axent</a:t>
            </a:r>
            <a:r>
              <a:rPr lang="en-US" sz="1400" dirty="0"/>
              <a:t> </a:t>
            </a:r>
            <a:r>
              <a:rPr lang="uk-UA" sz="1400" dirty="0"/>
              <a:t>серії «</a:t>
            </a:r>
            <a:r>
              <a:rPr lang="uk-UA" sz="1400" dirty="0" err="1"/>
              <a:t>Blue</a:t>
            </a:r>
            <a:r>
              <a:rPr lang="uk-UA" sz="1400" dirty="0"/>
              <a:t> </a:t>
            </a:r>
            <a:r>
              <a:rPr lang="uk-UA" sz="1400" dirty="0" err="1"/>
              <a:t>Elegance</a:t>
            </a:r>
            <a:r>
              <a:rPr lang="en-US" sz="1400" dirty="0"/>
              <a:t>»!</a:t>
            </a:r>
            <a:endParaRPr lang="uk-UA" sz="1400" dirty="0"/>
          </a:p>
          <a:p>
            <a:endParaRPr lang="uk-UA" sz="1400" dirty="0"/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1400" dirty="0"/>
              <a:t>Артикул</a:t>
            </a:r>
            <a:r>
              <a:rPr lang="en-US" sz="1400" dirty="0"/>
              <a:t>: </a:t>
            </a:r>
            <a:r>
              <a:rPr lang="en-US" sz="1400" b="0" dirty="0"/>
              <a:t>8502-30-A-PPS</a:t>
            </a:r>
            <a:r>
              <a:rPr lang="uk-UA" sz="1400" b="0" dirty="0"/>
              <a:t>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1400" dirty="0"/>
              <a:t>розмір</a:t>
            </a:r>
            <a:r>
              <a:rPr lang="en-US" sz="1400" dirty="0"/>
              <a:t>: </a:t>
            </a:r>
            <a:r>
              <a:rPr lang="en-US" sz="1400" b="0" dirty="0"/>
              <a:t>26х32х10 </a:t>
            </a:r>
            <a:r>
              <a:rPr lang="en-US" sz="1400" b="0" dirty="0" err="1"/>
              <a:t>см</a:t>
            </a:r>
            <a:r>
              <a:rPr lang="uk-UA" sz="1400" b="0" dirty="0"/>
              <a:t>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1400" dirty="0"/>
              <a:t>РРЦ – 46 грн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uk-UA" sz="1400" b="0" dirty="0"/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1400" dirty="0"/>
              <a:t>Артикул</a:t>
            </a:r>
            <a:r>
              <a:rPr lang="en-US" sz="1400" dirty="0"/>
              <a:t>: </a:t>
            </a:r>
            <a:r>
              <a:rPr lang="en-US" sz="1400" b="0" dirty="0"/>
              <a:t>8501-31-A-PPS</a:t>
            </a:r>
            <a:endParaRPr lang="uk-UA" sz="1400" b="0" dirty="0"/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1400" dirty="0"/>
              <a:t>розмір</a:t>
            </a:r>
            <a:r>
              <a:rPr lang="en-US" sz="1400" dirty="0"/>
              <a:t>: </a:t>
            </a:r>
            <a:r>
              <a:rPr lang="en-US" sz="1400" b="0" dirty="0"/>
              <a:t>18х24х8 </a:t>
            </a:r>
            <a:r>
              <a:rPr lang="en-US" sz="1400" b="0" dirty="0" err="1"/>
              <a:t>см</a:t>
            </a:r>
            <a:endParaRPr lang="uk-UA" sz="1400" b="0" dirty="0"/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1400" dirty="0"/>
              <a:t>РРЦ – 36,70 грн</a:t>
            </a:r>
            <a:endParaRPr lang="uk-UA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52694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>
            <a:extLst>
              <a:ext uri="{FF2B5EF4-FFF2-40B4-BE49-F238E27FC236}">
                <a16:creationId xmlns:a16="http://schemas.microsoft.com/office/drawing/2014/main" id="{670C213B-3E3D-4FA2-B3AF-EFAEDA39246A}"/>
              </a:ext>
            </a:extLst>
          </p:cNvPr>
          <p:cNvCxnSpPr>
            <a:cxnSpLocks/>
          </p:cNvCxnSpPr>
          <p:nvPr/>
        </p:nvCxnSpPr>
        <p:spPr>
          <a:xfrm>
            <a:off x="183701" y="529351"/>
            <a:ext cx="11844000" cy="0"/>
          </a:xfrm>
          <a:prstGeom prst="line">
            <a:avLst/>
          </a:prstGeom>
          <a:ln>
            <a:solidFill>
              <a:srgbClr val="7304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775DC8B-8DFB-46E4-A766-FAE61FAB157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6565" y="105565"/>
            <a:ext cx="1120148" cy="33358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1E2A81C-B715-4345-B030-0AB978B2C9E1}"/>
              </a:ext>
            </a:extLst>
          </p:cNvPr>
          <p:cNvSpPr txBox="1"/>
          <p:nvPr/>
        </p:nvSpPr>
        <p:spPr>
          <a:xfrm>
            <a:off x="125507" y="33953"/>
            <a:ext cx="8919882" cy="45429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b="1">
                <a:solidFill>
                  <a:srgbClr val="7304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uk-UA" dirty="0"/>
              <a:t>Пакет паперовий подарунковий </a:t>
            </a:r>
            <a:r>
              <a:rPr lang="uk-UA" sz="1800" dirty="0"/>
              <a:t>серії «</a:t>
            </a:r>
            <a:r>
              <a:rPr lang="en-US" dirty="0"/>
              <a:t>Peony Dreams</a:t>
            </a:r>
            <a:r>
              <a:rPr lang="uk-UA" dirty="0"/>
              <a:t>»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2B2A807-4AB0-47AF-828D-D72AF405C574}"/>
              </a:ext>
            </a:extLst>
          </p:cNvPr>
          <p:cNvSpPr txBox="1"/>
          <p:nvPr/>
        </p:nvSpPr>
        <p:spPr>
          <a:xfrm>
            <a:off x="5283145" y="1057185"/>
            <a:ext cx="6783348" cy="533614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indent="0">
              <a:lnSpc>
                <a:spcPts val="1800"/>
              </a:lnSpc>
              <a:spcAft>
                <a:spcPts val="800"/>
              </a:spcAft>
              <a:buFont typeface="Arial" panose="020B0604020202020204" pitchFamily="34" charset="0"/>
              <a:buNone/>
              <a:defRPr sz="1200" b="1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uk-UA" sz="1400" dirty="0"/>
              <a:t>Подарунковий паперовий пакет серії «</a:t>
            </a:r>
            <a:r>
              <a:rPr lang="en-US" sz="1400" dirty="0"/>
              <a:t>Peony Dreams»</a:t>
            </a:r>
            <a:endParaRPr lang="uk-UA" sz="1400" dirty="0"/>
          </a:p>
          <a:p>
            <a:r>
              <a:rPr lang="uk-UA" sz="1400" b="0" dirty="0"/>
              <a:t>Цей елегантний подарунковий пакет стане ідеальним доповненням до вашого подарунка.</a:t>
            </a:r>
          </a:p>
          <a:p>
            <a:r>
              <a:rPr lang="uk-UA" sz="1400" dirty="0"/>
              <a:t>Характеристики: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1400" b="0" dirty="0"/>
              <a:t>Вишукана матова поверхня з тисненням фольгою, що додає розкішного вигляду.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1400" b="0" dirty="0"/>
              <a:t>Виготовлений з міцного картону щільністю 200 г/м².</a:t>
            </a:r>
          </a:p>
          <a:p>
            <a:r>
              <a:rPr lang="uk-UA" sz="1400" dirty="0"/>
              <a:t>Подаруйте своїм близьким незабутні емоції разом з пакетом </a:t>
            </a:r>
            <a:r>
              <a:rPr lang="en-US" sz="1400" dirty="0" err="1"/>
              <a:t>Axent</a:t>
            </a:r>
            <a:r>
              <a:rPr lang="en-US" sz="1400" dirty="0"/>
              <a:t> </a:t>
            </a:r>
            <a:r>
              <a:rPr lang="uk-UA" sz="1400" dirty="0"/>
              <a:t>серії «</a:t>
            </a:r>
            <a:r>
              <a:rPr lang="en-US" sz="1400" dirty="0"/>
              <a:t>Peony Dreams»!</a:t>
            </a:r>
            <a:endParaRPr lang="uk-UA" sz="1400" dirty="0"/>
          </a:p>
          <a:p>
            <a:endParaRPr lang="uk-UA" sz="1400" dirty="0"/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1400" dirty="0"/>
              <a:t>Артикул</a:t>
            </a:r>
            <a:r>
              <a:rPr lang="en-US" sz="1400" dirty="0"/>
              <a:t>: </a:t>
            </a:r>
            <a:r>
              <a:rPr lang="en-US" sz="1400" b="0" dirty="0"/>
              <a:t>8502-31-A-CC </a:t>
            </a:r>
            <a:endParaRPr lang="uk-UA" sz="1400" b="0" dirty="0"/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1400" dirty="0"/>
              <a:t>розмір</a:t>
            </a:r>
            <a:r>
              <a:rPr lang="en-US" sz="1400" dirty="0"/>
              <a:t>: </a:t>
            </a:r>
            <a:r>
              <a:rPr lang="en-US" sz="1400" b="0" dirty="0"/>
              <a:t>26х32х10 </a:t>
            </a:r>
            <a:r>
              <a:rPr lang="en-US" sz="1400" b="0" dirty="0" err="1"/>
              <a:t>см</a:t>
            </a:r>
            <a:r>
              <a:rPr lang="uk-UA" sz="1400" b="0" dirty="0"/>
              <a:t>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1400" dirty="0"/>
              <a:t>РРЦ – 46 грн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uk-UA" sz="1400" b="0" dirty="0"/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1400" dirty="0"/>
              <a:t>Артикул</a:t>
            </a:r>
            <a:r>
              <a:rPr lang="en-US" sz="1400" dirty="0"/>
              <a:t>: </a:t>
            </a:r>
            <a:r>
              <a:rPr lang="en-US" sz="1400" b="0" dirty="0"/>
              <a:t>8501-32-A-CC </a:t>
            </a:r>
            <a:endParaRPr lang="uk-UA" sz="1400" b="0" dirty="0"/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1400" dirty="0"/>
              <a:t>розмір</a:t>
            </a:r>
            <a:r>
              <a:rPr lang="en-US" sz="1400" dirty="0"/>
              <a:t>: </a:t>
            </a:r>
            <a:r>
              <a:rPr lang="en-US" sz="1400" b="0" dirty="0"/>
              <a:t>18х24х8 </a:t>
            </a:r>
            <a:r>
              <a:rPr lang="en-US" sz="1400" b="0" dirty="0" err="1"/>
              <a:t>см</a:t>
            </a:r>
            <a:endParaRPr lang="uk-UA" sz="1400" b="0" dirty="0"/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1400" dirty="0"/>
              <a:t>РРЦ – 36,70 грн</a:t>
            </a:r>
            <a:endParaRPr lang="uk-UA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8C761DF-D79F-47A5-B6C0-9878728843B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2291" r="19782"/>
          <a:stretch/>
        </p:blipFill>
        <p:spPr>
          <a:xfrm>
            <a:off x="887505" y="691278"/>
            <a:ext cx="3415553" cy="5896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40816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>
            <a:extLst>
              <a:ext uri="{FF2B5EF4-FFF2-40B4-BE49-F238E27FC236}">
                <a16:creationId xmlns:a16="http://schemas.microsoft.com/office/drawing/2014/main" id="{670C213B-3E3D-4FA2-B3AF-EFAEDA39246A}"/>
              </a:ext>
            </a:extLst>
          </p:cNvPr>
          <p:cNvCxnSpPr>
            <a:cxnSpLocks/>
          </p:cNvCxnSpPr>
          <p:nvPr/>
        </p:nvCxnSpPr>
        <p:spPr>
          <a:xfrm>
            <a:off x="183701" y="529351"/>
            <a:ext cx="11844000" cy="0"/>
          </a:xfrm>
          <a:prstGeom prst="line">
            <a:avLst/>
          </a:prstGeom>
          <a:ln>
            <a:solidFill>
              <a:srgbClr val="7304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775DC8B-8DFB-46E4-A766-FAE61FAB157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6565" y="105565"/>
            <a:ext cx="1120148" cy="33358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1E2A81C-B715-4345-B030-0AB978B2C9E1}"/>
              </a:ext>
            </a:extLst>
          </p:cNvPr>
          <p:cNvSpPr txBox="1"/>
          <p:nvPr/>
        </p:nvSpPr>
        <p:spPr>
          <a:xfrm>
            <a:off x="125507" y="33953"/>
            <a:ext cx="8919882" cy="45429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b="1">
                <a:solidFill>
                  <a:srgbClr val="7304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uk-UA" dirty="0"/>
              <a:t>Пакет паперовий подарунковий </a:t>
            </a:r>
            <a:r>
              <a:rPr lang="uk-UA" sz="1800" dirty="0"/>
              <a:t>серії «</a:t>
            </a:r>
            <a:r>
              <a:rPr lang="en-US" dirty="0"/>
              <a:t>Gentle Blossom</a:t>
            </a:r>
            <a:r>
              <a:rPr lang="uk-UA" dirty="0"/>
              <a:t>»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2B2A807-4AB0-47AF-828D-D72AF405C574}"/>
              </a:ext>
            </a:extLst>
          </p:cNvPr>
          <p:cNvSpPr txBox="1"/>
          <p:nvPr/>
        </p:nvSpPr>
        <p:spPr>
          <a:xfrm>
            <a:off x="5283145" y="1057185"/>
            <a:ext cx="6783348" cy="533601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indent="0">
              <a:lnSpc>
                <a:spcPts val="1800"/>
              </a:lnSpc>
              <a:spcAft>
                <a:spcPts val="800"/>
              </a:spcAft>
              <a:buFont typeface="Arial" panose="020B0604020202020204" pitchFamily="34" charset="0"/>
              <a:buNone/>
              <a:defRPr sz="1200" b="1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uk-UA" sz="1400" dirty="0"/>
              <a:t>Подарунковий паперовий пакет серії «</a:t>
            </a:r>
            <a:r>
              <a:rPr lang="en-US" sz="1400" dirty="0"/>
              <a:t>Gentle Blossom»</a:t>
            </a:r>
            <a:endParaRPr lang="uk-UA" sz="1400" dirty="0"/>
          </a:p>
          <a:p>
            <a:r>
              <a:rPr lang="uk-UA" sz="1400" b="0" dirty="0"/>
              <a:t>Цей елегантний подарунковий пакет стане ідеальним доповненням до вашого подарунка.</a:t>
            </a:r>
          </a:p>
          <a:p>
            <a:r>
              <a:rPr lang="uk-UA" sz="1400" dirty="0"/>
              <a:t>Характеристики: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1400" b="0" dirty="0"/>
              <a:t>Вишукана матова поверхня з тисненням фольгою, що додає розкішного вигляду.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1400" b="0" dirty="0"/>
              <a:t>Виготовлений з міцного картону щільністю 200 г/м².</a:t>
            </a:r>
          </a:p>
          <a:p>
            <a:r>
              <a:rPr lang="uk-UA" sz="1400" dirty="0"/>
              <a:t>Подаруйте своїм близьким незабутні емоції разом з пакетом </a:t>
            </a:r>
            <a:r>
              <a:rPr lang="en-US" sz="1400" dirty="0" err="1"/>
              <a:t>Axent</a:t>
            </a:r>
            <a:r>
              <a:rPr lang="en-US" sz="1400" dirty="0"/>
              <a:t> </a:t>
            </a:r>
            <a:r>
              <a:rPr lang="uk-UA" sz="1400" dirty="0"/>
              <a:t>серії «</a:t>
            </a:r>
            <a:r>
              <a:rPr lang="en-US" sz="1400" dirty="0"/>
              <a:t>Gentle Blossom»!</a:t>
            </a:r>
            <a:endParaRPr lang="uk-UA" sz="1400" dirty="0"/>
          </a:p>
          <a:p>
            <a:endParaRPr lang="uk-UA" sz="1400" dirty="0"/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1400" dirty="0"/>
              <a:t>Артикул</a:t>
            </a:r>
            <a:r>
              <a:rPr lang="en-US" sz="1400" dirty="0"/>
              <a:t>: </a:t>
            </a:r>
            <a:r>
              <a:rPr lang="en-US" sz="1400" b="0" dirty="0"/>
              <a:t>8502-32-A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1400" dirty="0"/>
              <a:t>розмір</a:t>
            </a:r>
            <a:r>
              <a:rPr lang="en-US" sz="1400" dirty="0"/>
              <a:t>: </a:t>
            </a:r>
            <a:r>
              <a:rPr lang="en-US" sz="1400" b="0" dirty="0"/>
              <a:t>26х32х10 </a:t>
            </a:r>
            <a:r>
              <a:rPr lang="en-US" sz="1400" b="0" dirty="0" err="1"/>
              <a:t>см</a:t>
            </a:r>
            <a:r>
              <a:rPr lang="uk-UA" sz="1400" b="0" dirty="0"/>
              <a:t>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1400" dirty="0"/>
              <a:t>РРЦ – 46 грн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uk-UA" sz="1400" b="0" dirty="0"/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1400" dirty="0"/>
              <a:t>Артикул</a:t>
            </a:r>
            <a:r>
              <a:rPr lang="en-US" sz="1400" dirty="0"/>
              <a:t>: </a:t>
            </a:r>
            <a:r>
              <a:rPr lang="en-US" sz="1400" b="0" dirty="0"/>
              <a:t>8501-33-A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1400" dirty="0"/>
              <a:t>розмір</a:t>
            </a:r>
            <a:r>
              <a:rPr lang="en-US" sz="1400" dirty="0"/>
              <a:t>: </a:t>
            </a:r>
            <a:r>
              <a:rPr lang="en-US" sz="1400" b="0" dirty="0"/>
              <a:t>18х24х8 </a:t>
            </a:r>
            <a:r>
              <a:rPr lang="en-US" sz="1400" b="0" dirty="0" err="1"/>
              <a:t>см</a:t>
            </a:r>
            <a:endParaRPr lang="uk-UA" sz="1400" b="0" dirty="0"/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1400" dirty="0"/>
              <a:t>РРЦ – 36,70 грн</a:t>
            </a:r>
            <a:endParaRPr lang="uk-UA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BF00939-3055-4C93-90A7-AEEFDE8CC55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3072" r="19020" b="1830"/>
          <a:stretch/>
        </p:blipFill>
        <p:spPr>
          <a:xfrm>
            <a:off x="761676" y="578451"/>
            <a:ext cx="3532418" cy="5988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68347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>
            <a:extLst>
              <a:ext uri="{FF2B5EF4-FFF2-40B4-BE49-F238E27FC236}">
                <a16:creationId xmlns:a16="http://schemas.microsoft.com/office/drawing/2014/main" id="{670C213B-3E3D-4FA2-B3AF-EFAEDA39246A}"/>
              </a:ext>
            </a:extLst>
          </p:cNvPr>
          <p:cNvCxnSpPr>
            <a:cxnSpLocks/>
          </p:cNvCxnSpPr>
          <p:nvPr/>
        </p:nvCxnSpPr>
        <p:spPr>
          <a:xfrm>
            <a:off x="183701" y="529351"/>
            <a:ext cx="11844000" cy="0"/>
          </a:xfrm>
          <a:prstGeom prst="line">
            <a:avLst/>
          </a:prstGeom>
          <a:ln>
            <a:solidFill>
              <a:srgbClr val="7304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775DC8B-8DFB-46E4-A766-FAE61FAB157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6565" y="105565"/>
            <a:ext cx="1120148" cy="33358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1E2A81C-B715-4345-B030-0AB978B2C9E1}"/>
              </a:ext>
            </a:extLst>
          </p:cNvPr>
          <p:cNvSpPr txBox="1"/>
          <p:nvPr/>
        </p:nvSpPr>
        <p:spPr>
          <a:xfrm>
            <a:off x="125507" y="33953"/>
            <a:ext cx="8919882" cy="45429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b="1">
                <a:solidFill>
                  <a:srgbClr val="7304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uk-UA" dirty="0"/>
              <a:t>Пакет паперовий подарунковий </a:t>
            </a:r>
            <a:r>
              <a:rPr lang="uk-UA" sz="1800" dirty="0"/>
              <a:t>серії «</a:t>
            </a:r>
            <a:r>
              <a:rPr lang="en-US" dirty="0"/>
              <a:t>Violet Whispers</a:t>
            </a:r>
            <a:r>
              <a:rPr lang="uk-UA" dirty="0"/>
              <a:t>»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2B2A807-4AB0-47AF-828D-D72AF405C574}"/>
              </a:ext>
            </a:extLst>
          </p:cNvPr>
          <p:cNvSpPr txBox="1"/>
          <p:nvPr/>
        </p:nvSpPr>
        <p:spPr>
          <a:xfrm>
            <a:off x="5283145" y="1057185"/>
            <a:ext cx="6783348" cy="533601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indent="0">
              <a:lnSpc>
                <a:spcPts val="1800"/>
              </a:lnSpc>
              <a:spcAft>
                <a:spcPts val="800"/>
              </a:spcAft>
              <a:buFont typeface="Arial" panose="020B0604020202020204" pitchFamily="34" charset="0"/>
              <a:buNone/>
              <a:defRPr sz="1200" b="1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uk-UA" sz="1400" dirty="0"/>
              <a:t>Подарунковий паперовий пакет серії «</a:t>
            </a:r>
            <a:r>
              <a:rPr lang="en-US" sz="1400" dirty="0"/>
              <a:t>Violet Whispers»</a:t>
            </a:r>
            <a:endParaRPr lang="uk-UA" sz="1400" dirty="0"/>
          </a:p>
          <a:p>
            <a:r>
              <a:rPr lang="uk-UA" sz="1400" b="0" dirty="0"/>
              <a:t>Цей елегантний подарунковий пакет стане ідеальним доповненням до вашого подарунка.</a:t>
            </a:r>
          </a:p>
          <a:p>
            <a:r>
              <a:rPr lang="uk-UA" sz="1400" dirty="0"/>
              <a:t>Характеристики: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1400" b="0" dirty="0"/>
              <a:t>Вишукана матова поверхня з тисненням фольгою, що додає розкішного вигляду.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1400" b="0" dirty="0"/>
              <a:t>Виготовлений з міцного картону щільністю 200 г/м².</a:t>
            </a:r>
          </a:p>
          <a:p>
            <a:r>
              <a:rPr lang="uk-UA" sz="1400" dirty="0"/>
              <a:t>Подаруйте своїм близьким незабутні емоції разом з пакетом </a:t>
            </a:r>
            <a:r>
              <a:rPr lang="en-US" sz="1400" dirty="0" err="1"/>
              <a:t>Axent</a:t>
            </a:r>
            <a:r>
              <a:rPr lang="en-US" sz="1400" dirty="0"/>
              <a:t> </a:t>
            </a:r>
            <a:r>
              <a:rPr lang="uk-UA" sz="1400" dirty="0"/>
              <a:t>серії «</a:t>
            </a:r>
            <a:r>
              <a:rPr lang="en-US" sz="1400" dirty="0"/>
              <a:t>Violet Whispers»!</a:t>
            </a:r>
            <a:endParaRPr lang="uk-UA" sz="1400" dirty="0"/>
          </a:p>
          <a:p>
            <a:endParaRPr lang="uk-UA" sz="1400" dirty="0"/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1400" dirty="0"/>
              <a:t>Артикул</a:t>
            </a:r>
            <a:r>
              <a:rPr lang="en-US" sz="1400" dirty="0"/>
              <a:t>: </a:t>
            </a:r>
            <a:r>
              <a:rPr lang="en-US" sz="1400" b="0" dirty="0"/>
              <a:t>8502-33-A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1400" dirty="0"/>
              <a:t>розмір</a:t>
            </a:r>
            <a:r>
              <a:rPr lang="en-US" sz="1400" dirty="0"/>
              <a:t>: </a:t>
            </a:r>
            <a:r>
              <a:rPr lang="en-US" sz="1400" b="0" dirty="0"/>
              <a:t>26х32х10 </a:t>
            </a:r>
            <a:r>
              <a:rPr lang="en-US" sz="1400" b="0" dirty="0" err="1"/>
              <a:t>см</a:t>
            </a:r>
            <a:r>
              <a:rPr lang="uk-UA" sz="1400" b="0" dirty="0"/>
              <a:t>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1400" dirty="0"/>
              <a:t>РРЦ – 46 грн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uk-UA" sz="1400" b="0" dirty="0"/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1400" dirty="0"/>
              <a:t>Артикул</a:t>
            </a:r>
            <a:r>
              <a:rPr lang="en-US" sz="1400" dirty="0"/>
              <a:t>: </a:t>
            </a:r>
            <a:r>
              <a:rPr lang="en-US" sz="1400" b="0" dirty="0"/>
              <a:t>8501-34-A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1400" dirty="0"/>
              <a:t>розмір</a:t>
            </a:r>
            <a:r>
              <a:rPr lang="en-US" sz="1400" dirty="0"/>
              <a:t>: </a:t>
            </a:r>
            <a:r>
              <a:rPr lang="en-US" sz="1400" b="0" dirty="0"/>
              <a:t>18х24х8 </a:t>
            </a:r>
            <a:r>
              <a:rPr lang="en-US" sz="1400" b="0" dirty="0" err="1"/>
              <a:t>см</a:t>
            </a:r>
            <a:endParaRPr lang="uk-UA" sz="1400" b="0" dirty="0"/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1400" dirty="0"/>
              <a:t>РРЦ – 36,70 грн</a:t>
            </a:r>
            <a:endParaRPr lang="uk-UA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446DE61-8C4D-47FD-A1C0-BBD69D20127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3550" r="20648"/>
          <a:stretch/>
        </p:blipFill>
        <p:spPr>
          <a:xfrm>
            <a:off x="788893" y="637488"/>
            <a:ext cx="3361880" cy="6024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488394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11456</TotalTime>
  <Words>348</Words>
  <Application>Microsoft Office PowerPoint</Application>
  <PresentationFormat>Широкоэкранный</PresentationFormat>
  <Paragraphs>60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Century Gothic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Здор</dc:creator>
  <cp:lastModifiedBy>Zdor</cp:lastModifiedBy>
  <cp:revision>2353</cp:revision>
  <cp:lastPrinted>2024-09-02T11:27:54Z</cp:lastPrinted>
  <dcterms:created xsi:type="dcterms:W3CDTF">2019-03-13T13:21:03Z</dcterms:created>
  <dcterms:modified xsi:type="dcterms:W3CDTF">2025-10-23T11:24:39Z</dcterms:modified>
</cp:coreProperties>
</file>